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99" r:id="rId1"/>
  </p:sldMasterIdLst>
  <p:notesMasterIdLst>
    <p:notesMasterId r:id="rId16"/>
  </p:notesMasterIdLst>
  <p:sldIdLst>
    <p:sldId id="304" r:id="rId2"/>
    <p:sldId id="265" r:id="rId3"/>
    <p:sldId id="274" r:id="rId4"/>
    <p:sldId id="307" r:id="rId5"/>
    <p:sldId id="298" r:id="rId6"/>
    <p:sldId id="305" r:id="rId7"/>
    <p:sldId id="302" r:id="rId8"/>
    <p:sldId id="306" r:id="rId9"/>
    <p:sldId id="310" r:id="rId10"/>
    <p:sldId id="309" r:id="rId11"/>
    <p:sldId id="282" r:id="rId12"/>
    <p:sldId id="283" r:id="rId13"/>
    <p:sldId id="288" r:id="rId14"/>
    <p:sldId id="293" r:id="rId15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7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273672-2368-4ADC-906F-26FDCD3F86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0C8EEDC0-731E-4628-A511-3316FD52C84C}">
      <dgm:prSet/>
      <dgm:spPr/>
      <dgm:t>
        <a:bodyPr/>
        <a:lstStyle/>
        <a:p>
          <a:pPr algn="ctr" rtl="0"/>
          <a:r>
            <a:rPr lang="de-DE"/>
            <a:t>Rechtmäßige Kinder und Erben</a:t>
          </a:r>
          <a:endParaRPr lang="de-DE" dirty="0"/>
        </a:p>
      </dgm:t>
    </dgm:pt>
    <dgm:pt modelId="{6E2CEA27-FA65-444C-85EF-43521727B7D0}" type="parTrans" cxnId="{5A8F979A-95FB-450B-9EE4-D7B3774FC0FB}">
      <dgm:prSet/>
      <dgm:spPr/>
      <dgm:t>
        <a:bodyPr/>
        <a:lstStyle/>
        <a:p>
          <a:endParaRPr lang="de-DE"/>
        </a:p>
      </dgm:t>
    </dgm:pt>
    <dgm:pt modelId="{6BA5C909-CBF6-4FFC-9EB2-389B55E8A64F}" type="sibTrans" cxnId="{5A8F979A-95FB-450B-9EE4-D7B3774FC0FB}">
      <dgm:prSet/>
      <dgm:spPr/>
      <dgm:t>
        <a:bodyPr/>
        <a:lstStyle/>
        <a:p>
          <a:endParaRPr lang="de-DE"/>
        </a:p>
      </dgm:t>
    </dgm:pt>
    <dgm:pt modelId="{370A8502-B0C9-4875-BB23-97413E404F4E}" type="pres">
      <dgm:prSet presAssocID="{CD273672-2368-4ADC-906F-26FDCD3F8678}" presName="linear" presStyleCnt="0">
        <dgm:presLayoutVars>
          <dgm:animLvl val="lvl"/>
          <dgm:resizeHandles val="exact"/>
        </dgm:presLayoutVars>
      </dgm:prSet>
      <dgm:spPr/>
    </dgm:pt>
    <dgm:pt modelId="{19A63C07-80D7-4964-AF00-8ACE9F2D4287}" type="pres">
      <dgm:prSet presAssocID="{0C8EEDC0-731E-4628-A511-3316FD52C84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5EF4464-A9C5-4714-982B-B0CED41620F6}" type="presOf" srcId="{CD273672-2368-4ADC-906F-26FDCD3F8678}" destId="{370A8502-B0C9-4875-BB23-97413E404F4E}" srcOrd="0" destOrd="0" presId="urn:microsoft.com/office/officeart/2005/8/layout/vList2"/>
    <dgm:cxn modelId="{C9579865-AAC8-4C3E-84BA-3F1217B82CD3}" type="presOf" srcId="{0C8EEDC0-731E-4628-A511-3316FD52C84C}" destId="{19A63C07-80D7-4964-AF00-8ACE9F2D4287}" srcOrd="0" destOrd="0" presId="urn:microsoft.com/office/officeart/2005/8/layout/vList2"/>
    <dgm:cxn modelId="{5A8F979A-95FB-450B-9EE4-D7B3774FC0FB}" srcId="{CD273672-2368-4ADC-906F-26FDCD3F8678}" destId="{0C8EEDC0-731E-4628-A511-3316FD52C84C}" srcOrd="0" destOrd="0" parTransId="{6E2CEA27-FA65-444C-85EF-43521727B7D0}" sibTransId="{6BA5C909-CBF6-4FFC-9EB2-389B55E8A64F}"/>
    <dgm:cxn modelId="{A983989C-CFEA-4FD1-A934-9524F34FA118}" type="presParOf" srcId="{370A8502-B0C9-4875-BB23-97413E404F4E}" destId="{19A63C07-80D7-4964-AF00-8ACE9F2D42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63C07-80D7-4964-AF00-8ACE9F2D4287}">
      <dsp:nvSpPr>
        <dsp:cNvPr id="0" name=""/>
        <dsp:cNvSpPr/>
      </dsp:nvSpPr>
      <dsp:spPr>
        <a:xfrm>
          <a:off x="0" y="210541"/>
          <a:ext cx="9660192" cy="25096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6500" kern="1200"/>
            <a:t>Rechtmäßige Kinder und Erben</a:t>
          </a:r>
          <a:endParaRPr lang="de-DE" sz="6500" kern="1200" dirty="0"/>
        </a:p>
      </dsp:txBody>
      <dsp:txXfrm>
        <a:off x="122511" y="333052"/>
        <a:ext cx="9415170" cy="2264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7C220-B0BA-4759-9721-AE852D2B0B56}" type="datetimeFigureOut">
              <a:rPr lang="de-DE" smtClean="0"/>
              <a:t>04.11.2022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96DC2-3517-44CD-AB63-D4D18D702A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796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878EB-07BD-4A43-AA1D-26A6D6EE6D5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78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196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3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3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4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3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0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4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73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678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11/4/2022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1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83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7" y="785812"/>
            <a:ext cx="85820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93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08C90F-A277-7848-96EA-7EAAAF64F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Zusammenfassung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5701E0-B344-DF4F-8B98-97D943E722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/>
              <a:t>1   Unmündige Nachfahren ähneln Sklaven.</a:t>
            </a:r>
          </a:p>
          <a:p>
            <a:r>
              <a:rPr lang="de-DE" sz="3200"/>
              <a:t>2   Durch Jesus zu rechtmäßigen Nachfahren eingesetzt!</a:t>
            </a:r>
          </a:p>
          <a:p>
            <a:r>
              <a:rPr lang="de-DE" sz="3200"/>
              <a:t>3   Zum Nachfahren und Erben befreit!</a:t>
            </a:r>
          </a:p>
          <a:p>
            <a:r>
              <a:rPr lang="de-DE" sz="3200"/>
              <a:t>4   Wollen wir etwa wieder den kraftlosen und armseligen Vorstellungen der Welt dienen?</a:t>
            </a:r>
          </a:p>
        </p:txBody>
      </p:sp>
    </p:spTree>
    <p:extLst>
      <p:ext uri="{BB962C8B-B14F-4D97-AF65-F5344CB8AC3E}">
        <p14:creationId xmlns:p14="http://schemas.microsoft.com/office/powerpoint/2010/main" val="2789359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1709" y="749212"/>
            <a:ext cx="9782806" cy="1211214"/>
          </a:xfrm>
        </p:spPr>
        <p:txBody>
          <a:bodyPr>
            <a:noAutofit/>
          </a:bodyPr>
          <a:lstStyle/>
          <a:p>
            <a:r>
              <a:rPr lang="de-DE" sz="4000" b="1" dirty="0"/>
              <a:t>Persönliche Besinnung &amp; Gebetsdienst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5542815"/>
          </a:xfrm>
        </p:spPr>
        <p:txBody>
          <a:bodyPr>
            <a:noAutofit/>
          </a:bodyPr>
          <a:lstStyle/>
          <a:p>
            <a:r>
              <a:rPr lang="de-DE" sz="2400" b="1" dirty="0"/>
              <a:t>Was hat der Heilige Geist heute zu DIR geredet?</a:t>
            </a:r>
          </a:p>
          <a:p>
            <a:r>
              <a:rPr lang="de-DE" sz="2400" b="1" dirty="0"/>
              <a:t>Wie wirst Du damit </a:t>
            </a:r>
            <a:r>
              <a:rPr lang="de-DE" sz="2400" b="1"/>
              <a:t>umgehen?</a:t>
            </a:r>
            <a:endParaRPr lang="de-DE" sz="2400" b="1" dirty="0"/>
          </a:p>
          <a:p>
            <a:r>
              <a:rPr lang="de-DE" sz="2400" b="1" dirty="0"/>
              <a:t>Wenn Du ein kurzes Segnungsgebet wünschst,</a:t>
            </a:r>
          </a:p>
          <a:p>
            <a:pPr marL="0" indent="0">
              <a:buNone/>
            </a:pPr>
            <a:r>
              <a:rPr lang="de-DE" sz="2400" b="1"/>
              <a:t>        dann </a:t>
            </a:r>
            <a:r>
              <a:rPr lang="de-DE" sz="2400" b="1" dirty="0"/>
              <a:t>komme dazu jetzt einfach nach vorne!</a:t>
            </a:r>
          </a:p>
          <a:p>
            <a:pPr marL="0" indent="0">
              <a:buNone/>
            </a:pPr>
            <a:r>
              <a:rPr lang="de-DE" sz="2400"/>
              <a:t>         Du </a:t>
            </a:r>
            <a:r>
              <a:rPr lang="de-DE" sz="2400" dirty="0"/>
              <a:t>kannst auch nach dem Gottesdienst unsere Mitarbeiter </a:t>
            </a:r>
          </a:p>
          <a:p>
            <a:pPr marL="0" indent="0">
              <a:buNone/>
            </a:pPr>
            <a:r>
              <a:rPr lang="de-DE" sz="2400"/>
              <a:t>         bezüglich </a:t>
            </a:r>
            <a:r>
              <a:rPr lang="de-DE" sz="2400" dirty="0"/>
              <a:t>eines Gesprächs mit Gebet ansprechen.</a:t>
            </a:r>
          </a:p>
        </p:txBody>
      </p:sp>
    </p:spTree>
    <p:extLst>
      <p:ext uri="{BB962C8B-B14F-4D97-AF65-F5344CB8AC3E}">
        <p14:creationId xmlns:p14="http://schemas.microsoft.com/office/powerpoint/2010/main" val="806564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525" y="382536"/>
            <a:ext cx="8362950" cy="54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989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7" y="785812"/>
            <a:ext cx="8582025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697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1ECF1E-5C9E-384B-9A1D-691015F37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B5C4C1-DEA3-A74F-8637-7CCFD4177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844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3355637264"/>
              </p:ext>
            </p:extLst>
          </p:nvPr>
        </p:nvGraphicFramePr>
        <p:xfrm>
          <a:off x="1265903" y="1628409"/>
          <a:ext cx="9660192" cy="293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24C85597-E78A-7F4F-AD77-A6A24881C878}"/>
              </a:ext>
            </a:extLst>
          </p:cNvPr>
          <p:cNvSpPr txBox="1"/>
          <p:nvPr/>
        </p:nvSpPr>
        <p:spPr>
          <a:xfrm>
            <a:off x="1846621" y="4598019"/>
            <a:ext cx="8498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3200" b="1"/>
              <a:t>           Galaterbrief  4.Kapitel   7.</a:t>
            </a:r>
            <a:r>
              <a:rPr lang="de-DE" sz="3200" b="1" dirty="0"/>
              <a:t>Teil</a:t>
            </a:r>
          </a:p>
        </p:txBody>
      </p:sp>
    </p:spTree>
    <p:extLst>
      <p:ext uri="{BB962C8B-B14F-4D97-AF65-F5344CB8AC3E}">
        <p14:creationId xmlns:p14="http://schemas.microsoft.com/office/powerpoint/2010/main" val="149727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/>
              <a:t>Kennst du den Galaterbrief?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2453" y="1691639"/>
            <a:ext cx="11826630" cy="5774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800" b="1"/>
              <a:t>Paulus – </a:t>
            </a:r>
            <a:r>
              <a:rPr lang="de-DE" sz="2800"/>
              <a:t> Was lernen wir an der Person des Paulus?</a:t>
            </a:r>
            <a:endParaRPr lang="de-DE" sz="2800" b="1"/>
          </a:p>
          <a:p>
            <a:pPr marL="0" indent="0">
              <a:buNone/>
            </a:pPr>
            <a:r>
              <a:rPr lang="de-DE" sz="2800" b="1"/>
              <a:t>Die Gemeinde zu Galatien – </a:t>
            </a:r>
            <a:r>
              <a:rPr lang="de-DE" sz="2800"/>
              <a:t>Wer, wie, was, wozu, weswegen? 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Alter und neuer Bund – </a:t>
            </a:r>
            <a:r>
              <a:rPr lang="de-DE" sz="2800"/>
              <a:t>Wie gut verstehe ich das Evangelium?</a:t>
            </a:r>
          </a:p>
          <a:p>
            <a:pPr marL="0" indent="0">
              <a:buNone/>
            </a:pPr>
            <a:r>
              <a:rPr lang="de-DE" sz="2800" b="1"/>
              <a:t>Im Geist oder im „Fleisch“ wandeln  – </a:t>
            </a:r>
            <a:r>
              <a:rPr lang="de-DE" sz="2800"/>
              <a:t>Wie funktioniert das?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Fragezeichen??? –  </a:t>
            </a:r>
            <a:r>
              <a:rPr lang="de-DE" sz="2800"/>
              <a:t>Welche Themen haben dich beim Lesen des Briefes bewegt? Willst du uns etwas Gehaltvolles dazu mitteilen?</a:t>
            </a:r>
          </a:p>
          <a:p>
            <a:pPr marL="0" indent="0">
              <a:buNone/>
            </a:pP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017186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D567C-DC81-8F45-8D40-BF6B33BE6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95239"/>
          </a:xfrm>
        </p:spPr>
        <p:txBody>
          <a:bodyPr>
            <a:normAutofit/>
          </a:bodyPr>
          <a:lstStyle/>
          <a:p>
            <a:r>
              <a:rPr lang="de-DE" sz="4400"/>
              <a:t>Was bisher geschah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E0D5A4-9489-B649-91F6-DBC0FF8E8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074" y="1426169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/>
              <a:t>Unterwanderung der Galatischen Gemeinden</a:t>
            </a:r>
          </a:p>
          <a:p>
            <a:pPr marL="0" indent="0">
              <a:buNone/>
            </a:pPr>
            <a:r>
              <a:rPr lang="de-DE" sz="2800" b="1"/>
              <a:t>Persönlicher Aufruf zum Festhalten am Evangelium verbunden mit biographischen Erzählungen aus Paulus Leben</a:t>
            </a:r>
          </a:p>
          <a:p>
            <a:pPr marL="0" indent="0">
              <a:buNone/>
            </a:pPr>
            <a:r>
              <a:rPr lang="de-DE" sz="2800" b="1"/>
              <a:t>Apostolische Legitimierung und Richtigstellung der Erlebnisse beim Petrus Besuch</a:t>
            </a:r>
          </a:p>
          <a:p>
            <a:pPr marL="0" indent="0">
              <a:buNone/>
            </a:pPr>
            <a:r>
              <a:rPr lang="de-DE" sz="2800" b="1"/>
              <a:t>Herleitung zentraler Wahrheiten des Evangeliums aus dem Alten Testament.</a:t>
            </a:r>
          </a:p>
        </p:txBody>
      </p:sp>
    </p:spTree>
    <p:extLst>
      <p:ext uri="{BB962C8B-B14F-4D97-AF65-F5344CB8AC3E}">
        <p14:creationId xmlns:p14="http://schemas.microsoft.com/office/powerpoint/2010/main" val="2807676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38C34B-229E-7256-111B-9253836F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67037"/>
            <a:ext cx="9603275" cy="1049235"/>
          </a:xfrm>
        </p:spPr>
        <p:txBody>
          <a:bodyPr>
            <a:normAutofit/>
          </a:bodyPr>
          <a:lstStyle/>
          <a:p>
            <a:r>
              <a:rPr lang="de-DE"/>
              <a:t>Galaterbrief Kapitel 4,1-10 NGÜ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86F174-25F0-F595-3865-DCB455D18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74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/>
              <a:t>Allerdings weise ich euch auf Folgendes hin: </a:t>
            </a:r>
          </a:p>
          <a:p>
            <a:pPr marL="0" indent="0">
              <a:buNone/>
            </a:pPr>
            <a:r>
              <a:rPr lang="de-DE" sz="2800" b="1"/>
              <a:t>Solange der Erbe noch unmündig ist, unterscheidet ihn nichts von einem Sklaven, obwohl er doch der künftige Herr des ganzen Besitzes ist. </a:t>
            </a:r>
          </a:p>
          <a:p>
            <a:pPr marL="0" indent="0">
              <a:buNone/>
            </a:pPr>
            <a:r>
              <a:rPr lang="de-DE" sz="2800" b="1"/>
              <a:t>Er ist vielmehr Vormündern unterstellt, und sein Vermögen wird von Treuhändern verwaltet bis zu dem Zeitpunkt, den sein Vater festgelegt hat. </a:t>
            </a:r>
          </a:p>
          <a:p>
            <a:pPr marL="0" indent="0">
              <a:buNone/>
            </a:pP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150527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81FC39-A765-CB43-9696-E38859517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03339"/>
            <a:ext cx="10058400" cy="5268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/>
              <a:t>Genauso war es auch bei uns: </a:t>
            </a:r>
          </a:p>
          <a:p>
            <a:pPr marL="0" indent="0">
              <a:buNone/>
            </a:pPr>
            <a:r>
              <a:rPr lang="de-DE" sz="2800" b="1"/>
              <a:t>Als wir noch unmündig waren, waren wir den Vorstellungen unterworfen, die in dieser Welt herrschen, und waren ihre Sklaven. </a:t>
            </a:r>
          </a:p>
          <a:p>
            <a:pPr marL="0" indent="0">
              <a:buNone/>
            </a:pPr>
            <a:r>
              <a:rPr lang="de-DE" sz="2800" b="1"/>
              <a:t>Doch als die Zeit dafür gekommen war, sandte Gott seinen Sohn. Er wurde als Mensch von einer Frau geboren und war dem Gesetz unterstellt. </a:t>
            </a:r>
          </a:p>
          <a:p>
            <a:pPr marL="0" indent="0">
              <a:buNone/>
            </a:pPr>
            <a:r>
              <a:rPr lang="de-DE" sz="2800" b="1"/>
              <a:t>Auf diese Weise wollte Gott die freikaufen, die dem Gesetz unterstanden; wir sollten in alle Rechte von Söhnen und Töchtern Gottes eingesetzt werden. </a:t>
            </a:r>
          </a:p>
          <a:p>
            <a:pPr marL="0" indent="0">
              <a:buNone/>
            </a:pPr>
            <a:endParaRPr lang="de-DE" sz="2400" b="1"/>
          </a:p>
        </p:txBody>
      </p:sp>
    </p:spTree>
    <p:extLst>
      <p:ext uri="{BB962C8B-B14F-4D97-AF65-F5344CB8AC3E}">
        <p14:creationId xmlns:p14="http://schemas.microsoft.com/office/powerpoint/2010/main" val="1279538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94245D-6AE8-60DF-39AF-2F44A13D5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980" y="732693"/>
            <a:ext cx="9603275" cy="49848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/>
              <a:t>Weil ihr nun also seine Söhne und Töchter seid, hat Gott den Geist seines Sohnes in eure Herzen gesandt, den Geist, der in uns betet und »Abba, Vater!« ruft.</a:t>
            </a:r>
          </a:p>
          <a:p>
            <a:pPr marL="0" indent="0">
              <a:buNone/>
            </a:pPr>
            <a:r>
              <a:rPr lang="de-DE" sz="2800" b="1"/>
              <a:t>Daran zeigt sich, dass du kein Sklave mehr bist, sondern ein Sohn. </a:t>
            </a:r>
          </a:p>
          <a:p>
            <a:pPr marL="0" indent="0">
              <a:buNone/>
            </a:pPr>
            <a:r>
              <a:rPr lang="de-DE" sz="2800" b="1"/>
              <a:t>Wenn du aber ein Sohn bist, bist du auch ein Erbe; Gott selbst hat dich dazu bestimmt.</a:t>
            </a:r>
          </a:p>
          <a:p>
            <a:pPr marL="0" indent="0">
              <a:buNone/>
            </a:pPr>
            <a:r>
              <a:rPr lang="de-DE" sz="2800" b="1"/>
              <a:t> 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3922556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FCF781-2C6F-3642-AD20-5B4B07C3A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866468"/>
            <a:ext cx="9603275" cy="6166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/>
              <a:t>Früher, als ihr den wahren Gott noch nicht kanntet, sah das ganz anders aus: </a:t>
            </a:r>
          </a:p>
          <a:p>
            <a:pPr marL="0" indent="0">
              <a:buNone/>
            </a:pPr>
            <a:r>
              <a:rPr lang="de-DE" sz="2800" b="1"/>
              <a:t>Damals dientet ihr Göttern, die in Wirklichkeit gar keine Götter sind, und wart ihre Sklaven. </a:t>
            </a:r>
          </a:p>
          <a:p>
            <a:pPr marL="0" indent="0">
              <a:buNone/>
            </a:pPr>
            <a:r>
              <a:rPr lang="de-DE" sz="2800" b="1"/>
              <a:t>Jetzt aber kennt ihr Gott – oder vielmehr: Gott kennt euch. </a:t>
            </a:r>
          </a:p>
          <a:p>
            <a:pPr marL="0" indent="0">
              <a:buNone/>
            </a:pPr>
            <a:r>
              <a:rPr lang="de-DE" sz="2800" b="1"/>
              <a:t>Wie ist es da möglich, dass ihr wieder zu den kraftlosen und armseligen Vorstellungen dieser Welt zurückkehrt? </a:t>
            </a:r>
            <a:endParaRPr lang="de-DE" sz="2800"/>
          </a:p>
        </p:txBody>
      </p:sp>
    </p:spTree>
    <p:extLst>
      <p:ext uri="{BB962C8B-B14F-4D97-AF65-F5344CB8AC3E}">
        <p14:creationId xmlns:p14="http://schemas.microsoft.com/office/powerpoint/2010/main" val="4180417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58BBA8-B93F-3C4E-A043-64C79C9F2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589935"/>
            <a:ext cx="10058400" cy="5582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/>
              <a:t>Wollt ihr ihnen wirklich von neuem dienen und ihre Sklaven sein? </a:t>
            </a:r>
          </a:p>
          <a:p>
            <a:pPr marL="0" indent="0">
              <a:buNone/>
            </a:pPr>
            <a:r>
              <a:rPr lang="de-DE" sz="2800" b="1"/>
              <a:t>Ihr seid ängstlich darauf bedacht, bestimmte Tage heilig zu halten und die monatlichen und jährlichen Feste zu feiern. </a:t>
            </a:r>
          </a:p>
          <a:p>
            <a:pPr marL="0" indent="0">
              <a:buNone/>
            </a:pPr>
            <a:r>
              <a:rPr lang="de-DE" sz="2800" b="1"/>
              <a:t>Ich bin in Sorge wegen euch! Sollte es etwa umsonst gewesen sein, dass ich mich euretwegen abgemüht habe?</a:t>
            </a:r>
            <a:endParaRPr lang="de-DE" sz="2800"/>
          </a:p>
        </p:txBody>
      </p:sp>
    </p:spTree>
    <p:extLst>
      <p:ext uri="{BB962C8B-B14F-4D97-AF65-F5344CB8AC3E}">
        <p14:creationId xmlns:p14="http://schemas.microsoft.com/office/powerpoint/2010/main" val="3368076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Holzart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TM03090434[[fn=Holzart]]</Template>
  <TotalTime>0</TotalTime>
  <Words>276</Words>
  <Application>Microsoft Office PowerPoint</Application>
  <PresentationFormat>Breitbild</PresentationFormat>
  <Paragraphs>55</Paragraphs>
  <Slides>14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Holzart</vt:lpstr>
      <vt:lpstr>PowerPoint-Präsentation</vt:lpstr>
      <vt:lpstr>PowerPoint-Präsentation</vt:lpstr>
      <vt:lpstr>Kennst du den Galaterbrief?</vt:lpstr>
      <vt:lpstr>Was bisher geschah</vt:lpstr>
      <vt:lpstr>Galaterbrief Kapitel 4,1-10 NGÜ</vt:lpstr>
      <vt:lpstr>PowerPoint-Präsentation</vt:lpstr>
      <vt:lpstr>PowerPoint-Präsentation</vt:lpstr>
      <vt:lpstr>PowerPoint-Präsentation</vt:lpstr>
      <vt:lpstr>PowerPoint-Präsentation</vt:lpstr>
      <vt:lpstr>Zusammenfassung</vt:lpstr>
      <vt:lpstr>Persönliche Besinnung &amp; Gebetsdienst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Roland Wieser</dc:creator>
  <cp:lastModifiedBy>Roland Wieser</cp:lastModifiedBy>
  <cp:revision>32</cp:revision>
  <cp:lastPrinted>2022-10-22T06:21:39Z</cp:lastPrinted>
  <dcterms:created xsi:type="dcterms:W3CDTF">2021-11-20T18:56:21Z</dcterms:created>
  <dcterms:modified xsi:type="dcterms:W3CDTF">2022-11-06T07:28:48Z</dcterms:modified>
</cp:coreProperties>
</file>